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8" r:id="rId2"/>
    <p:sldId id="259" r:id="rId3"/>
    <p:sldId id="257" r:id="rId4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4"/>
    <p:restoredTop sz="94665"/>
  </p:normalViewPr>
  <p:slideViewPr>
    <p:cSldViewPr snapToGrid="0" snapToObjects="1">
      <p:cViewPr>
        <p:scale>
          <a:sx n="40" d="100"/>
          <a:sy n="40" d="100"/>
        </p:scale>
        <p:origin x="128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7F157-B0DB-A942-A729-4933C5258004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18CF7-5EF7-C84C-8B80-2C9C9B175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18CF7-5EF7-C84C-8B80-2C9C9B1752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9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18CF7-5EF7-C84C-8B80-2C9C9B1752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0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6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0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8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0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2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0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8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5E584-6127-B44F-9A13-018788E1013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3D3F7-AE97-2141-8EBA-F9DF8A354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39596322-8BC9-3740-ACA6-DCEA7C7A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871" y="12799148"/>
            <a:ext cx="5167329" cy="24401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2FEA2B-0387-DC48-A076-F6033AE85519}"/>
              </a:ext>
            </a:extLst>
          </p:cNvPr>
          <p:cNvSpPr txBox="1"/>
          <p:nvPr/>
        </p:nvSpPr>
        <p:spPr>
          <a:xfrm>
            <a:off x="2478215" y="3191420"/>
            <a:ext cx="185788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Atlanta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2FFA3C-2D76-DF4D-AA2A-8789221DAC00}"/>
              </a:ext>
            </a:extLst>
          </p:cNvPr>
          <p:cNvSpPr txBox="1"/>
          <p:nvPr/>
        </p:nvSpPr>
        <p:spPr>
          <a:xfrm>
            <a:off x="8870787" y="3191420"/>
            <a:ext cx="205178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Augusta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4082CB-73EB-8245-BA31-B115682BD5D6}"/>
              </a:ext>
            </a:extLst>
          </p:cNvPr>
          <p:cNvSpPr txBox="1"/>
          <p:nvPr/>
        </p:nvSpPr>
        <p:spPr>
          <a:xfrm>
            <a:off x="15280902" y="3214140"/>
            <a:ext cx="247375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Columbus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B102A-253E-3148-ABF2-7BD43196663B}"/>
              </a:ext>
            </a:extLst>
          </p:cNvPr>
          <p:cNvSpPr txBox="1"/>
          <p:nvPr/>
        </p:nvSpPr>
        <p:spPr>
          <a:xfrm>
            <a:off x="2478215" y="10419333"/>
            <a:ext cx="176734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Macon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5685D-1267-B344-B754-48B3EBCC8683}"/>
              </a:ext>
            </a:extLst>
          </p:cNvPr>
          <p:cNvSpPr txBox="1"/>
          <p:nvPr/>
        </p:nvSpPr>
        <p:spPr>
          <a:xfrm>
            <a:off x="9079802" y="10419333"/>
            <a:ext cx="240488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Savannah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ECA6B69-CB7E-E644-BA29-0545F449F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30"/>
          <a:stretch/>
        </p:blipFill>
        <p:spPr>
          <a:xfrm>
            <a:off x="2535179" y="4054093"/>
            <a:ext cx="6199649" cy="628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37680C6-D632-5849-A69D-8510E3E832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5"/>
          <a:stretch/>
        </p:blipFill>
        <p:spPr>
          <a:xfrm>
            <a:off x="8964332" y="4054089"/>
            <a:ext cx="6199646" cy="625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B4D792D-8421-5F47-A787-F712DB6A1C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01"/>
          <a:stretch/>
        </p:blipFill>
        <p:spPr>
          <a:xfrm>
            <a:off x="15408433" y="4054090"/>
            <a:ext cx="6254429" cy="628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58F823B-30CE-7A41-BDF4-A0DABB3D9A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91"/>
          <a:stretch/>
        </p:blipFill>
        <p:spPr>
          <a:xfrm>
            <a:off x="2535179" y="11230570"/>
            <a:ext cx="6276939" cy="6284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Map&#10;&#10;Description automatically generated with low confidence">
            <a:extLst>
              <a:ext uri="{FF2B5EF4-FFF2-40B4-BE49-F238E27FC236}">
                <a16:creationId xmlns:a16="http://schemas.microsoft.com/office/drawing/2014/main" id="{B4236CAD-6A3C-D041-AF9A-F5673BE224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845"/>
          <a:stretch/>
        </p:blipFill>
        <p:spPr>
          <a:xfrm>
            <a:off x="9051746" y="11230574"/>
            <a:ext cx="6328631" cy="6284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E256B2-8BF1-134D-856D-EDA4BE7B81D5}"/>
              </a:ext>
            </a:extLst>
          </p:cNvPr>
          <p:cNvSpPr txBox="1"/>
          <p:nvPr/>
        </p:nvSpPr>
        <p:spPr>
          <a:xfrm>
            <a:off x="1167575" y="1428362"/>
            <a:ext cx="468211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MQHRS10 quartiles</a:t>
            </a:r>
          </a:p>
        </p:txBody>
      </p:sp>
    </p:spTree>
    <p:extLst>
      <p:ext uri="{BB962C8B-B14F-4D97-AF65-F5344CB8AC3E}">
        <p14:creationId xmlns:p14="http://schemas.microsoft.com/office/powerpoint/2010/main" val="274701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92FEA2B-0387-DC48-A076-F6033AE85519}"/>
              </a:ext>
            </a:extLst>
          </p:cNvPr>
          <p:cNvSpPr txBox="1"/>
          <p:nvPr/>
        </p:nvSpPr>
        <p:spPr>
          <a:xfrm>
            <a:off x="2478215" y="3191420"/>
            <a:ext cx="185788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Atlanta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2FFA3C-2D76-DF4D-AA2A-8789221DAC00}"/>
              </a:ext>
            </a:extLst>
          </p:cNvPr>
          <p:cNvSpPr txBox="1"/>
          <p:nvPr/>
        </p:nvSpPr>
        <p:spPr>
          <a:xfrm>
            <a:off x="9256356" y="3185182"/>
            <a:ext cx="205178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Augusta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4082CB-73EB-8245-BA31-B115682BD5D6}"/>
              </a:ext>
            </a:extLst>
          </p:cNvPr>
          <p:cNvSpPr txBox="1"/>
          <p:nvPr/>
        </p:nvSpPr>
        <p:spPr>
          <a:xfrm>
            <a:off x="15863871" y="3185182"/>
            <a:ext cx="247375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Columbus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B102A-253E-3148-ABF2-7BD43196663B}"/>
              </a:ext>
            </a:extLst>
          </p:cNvPr>
          <p:cNvSpPr txBox="1"/>
          <p:nvPr/>
        </p:nvSpPr>
        <p:spPr>
          <a:xfrm>
            <a:off x="2478215" y="10419333"/>
            <a:ext cx="176734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Macon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5685D-1267-B344-B754-48B3EBCC8683}"/>
              </a:ext>
            </a:extLst>
          </p:cNvPr>
          <p:cNvSpPr txBox="1"/>
          <p:nvPr/>
        </p:nvSpPr>
        <p:spPr>
          <a:xfrm>
            <a:off x="9256356" y="10475466"/>
            <a:ext cx="240488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Savannah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FC96A-D967-F344-9322-081263535EA6}"/>
              </a:ext>
            </a:extLst>
          </p:cNvPr>
          <p:cNvSpPr txBox="1"/>
          <p:nvPr/>
        </p:nvSpPr>
        <p:spPr>
          <a:xfrm>
            <a:off x="1167575" y="1428362"/>
            <a:ext cx="434016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dirty="0"/>
              <a:t>Our own quartiles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C591503-4AD4-364A-A98C-09DA9B7FA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" t="5648" r="3179"/>
          <a:stretch/>
        </p:blipFill>
        <p:spPr>
          <a:xfrm>
            <a:off x="2478215" y="3948550"/>
            <a:ext cx="6441401" cy="6433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EB7B36FB-A4EA-2B4E-AF4F-A1E82591B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1" t="6715" r="3331"/>
          <a:stretch/>
        </p:blipFill>
        <p:spPr>
          <a:xfrm>
            <a:off x="9126718" y="3942312"/>
            <a:ext cx="6515461" cy="6483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085F4458-2EA5-4E40-8D3F-5FD58C10E7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9" t="7265" r="3735"/>
          <a:stretch/>
        </p:blipFill>
        <p:spPr>
          <a:xfrm>
            <a:off x="15843026" y="3971270"/>
            <a:ext cx="6523486" cy="6483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BA7A9586-3F27-6142-873A-85BB3F64B8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81" t="9109" r="20783"/>
          <a:stretch/>
        </p:blipFill>
        <p:spPr>
          <a:xfrm>
            <a:off x="2478215" y="11176463"/>
            <a:ext cx="6426130" cy="6501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6F31A284-B70D-5B41-824D-CA19CED576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99" t="8415" r="4099"/>
          <a:stretch/>
        </p:blipFill>
        <p:spPr>
          <a:xfrm>
            <a:off x="9134540" y="11194919"/>
            <a:ext cx="6524007" cy="6483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767CE06-6025-C349-9208-26CF8F8665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157" t="79504" r="57286" b="3708"/>
          <a:stretch/>
        </p:blipFill>
        <p:spPr>
          <a:xfrm>
            <a:off x="16459200" y="12390619"/>
            <a:ext cx="5005917" cy="23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calendar&#10;&#10;Description automatically generated">
            <a:extLst>
              <a:ext uri="{FF2B5EF4-FFF2-40B4-BE49-F238E27FC236}">
                <a16:creationId xmlns:a16="http://schemas.microsoft.com/office/drawing/2014/main" id="{FF2CD922-1DE4-F549-B82A-0EFFB288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825" y="1714500"/>
            <a:ext cx="16770750" cy="185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20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17</Words>
  <Application>Microsoft Macintosh PowerPoint</Application>
  <PresentationFormat>Custom</PresentationFormat>
  <Paragraphs>14</Paragraphs>
  <Slides>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Aqua, Jasmine</dc:creator>
  <cp:lastModifiedBy>Aqua, Jasmine</cp:lastModifiedBy>
  <cp:revision>22</cp:revision>
  <dcterms:created xsi:type="dcterms:W3CDTF">2021-11-29T03:19:11Z</dcterms:created>
  <dcterms:modified xsi:type="dcterms:W3CDTF">2021-12-02T15:28:35Z</dcterms:modified>
</cp:coreProperties>
</file>